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8"/>
  </p:handoutMasterIdLst>
  <p:sldIdLst>
    <p:sldId id="264" r:id="rId2"/>
    <p:sldId id="265" r:id="rId3"/>
    <p:sldId id="267" r:id="rId4"/>
    <p:sldId id="266" r:id="rId5"/>
    <p:sldId id="269" r:id="rId6"/>
    <p:sldId id="27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301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738D7BB-350B-4AEE-9D20-99AA91C79D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EE610C-7777-4A38-94E1-A7866C1C3D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961EBA-5A3F-4985-A41E-46FC365922E1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9BC977-C11E-4B74-9C0C-A1DBC565B08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980CF1-6CAE-40D8-84AF-A343D3682C4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00D8F-5880-4927-B04A-C33E6B305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893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E7871290-D1E2-4088-8151-2C883E4758D3}"/>
              </a:ext>
            </a:extLst>
          </p:cNvPr>
          <p:cNvGrpSpPr/>
          <p:nvPr userDrawn="1"/>
        </p:nvGrpSpPr>
        <p:grpSpPr>
          <a:xfrm>
            <a:off x="0" y="1427371"/>
            <a:ext cx="12192000" cy="5430629"/>
            <a:chOff x="0" y="1427371"/>
            <a:chExt cx="12192000" cy="543062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04AB846-91D5-40F6-BBC6-1B9EC87369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" t="36603" b="6383"/>
            <a:stretch/>
          </p:blipFill>
          <p:spPr>
            <a:xfrm>
              <a:off x="1" y="1427371"/>
              <a:ext cx="12191999" cy="4507606"/>
            </a:xfrm>
            <a:prstGeom prst="rect">
              <a:avLst/>
            </a:prstGeom>
            <a:ln>
              <a:noFill/>
            </a:ln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D97E0AD-65E6-4EAA-8928-B2E720A5971F}"/>
                </a:ext>
              </a:extLst>
            </p:cNvPr>
            <p:cNvSpPr/>
            <p:nvPr/>
          </p:nvSpPr>
          <p:spPr>
            <a:xfrm>
              <a:off x="0" y="5906419"/>
              <a:ext cx="12192000" cy="9515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1009628-D51B-485E-9522-CF22291B58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4682" y="5921226"/>
              <a:ext cx="2582636" cy="936774"/>
            </a:xfrm>
            <a:prstGeom prst="rect">
              <a:avLst/>
            </a:prstGeom>
          </p:spPr>
        </p:pic>
      </p:grp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5C9C8BD-B5D8-4A98-B379-C8426CE511D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64027" y="228600"/>
            <a:ext cx="10515600" cy="1198771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algn="ctr"/>
            <a:r>
              <a:rPr lang="en-US" sz="3600" dirty="0">
                <a:solidFill>
                  <a:schemeClr val="bg1"/>
                </a:solidFill>
                <a:latin typeface="Maiandra GD" panose="020E0502030308020204" pitchFamily="34" charset="0"/>
              </a:rPr>
              <a:t>Title for Talk </a:t>
            </a:r>
            <a:endParaRPr lang="en-US" sz="3600" dirty="0">
              <a:solidFill>
                <a:schemeClr val="bg1"/>
              </a:solidFill>
              <a:latin typeface="Maiandra GD" panose="020E0502030308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>
                <a:solidFill>
                  <a:schemeClr val="bg1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Speaker Name | Speaker Role </a:t>
            </a:r>
          </a:p>
        </p:txBody>
      </p:sp>
    </p:spTree>
    <p:extLst>
      <p:ext uri="{BB962C8B-B14F-4D97-AF65-F5344CB8AC3E}">
        <p14:creationId xmlns:p14="http://schemas.microsoft.com/office/powerpoint/2010/main" val="315306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E3C48-B42D-4399-87B1-74B1298BA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FBE42-8F2F-4EDC-B0FF-691F03BC5E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290B4D-9838-4376-9A84-C53D463D3D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963" y="5906419"/>
            <a:ext cx="2623457" cy="95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217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5413A6-85F2-4672-9325-721AA3BD31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963" y="5906419"/>
            <a:ext cx="2623457" cy="951581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EF6C33A-8479-46C3-9425-A8CF761C640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90641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029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A51B0-67F8-4B88-8B12-AA2249DB3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214B0-6CB7-442D-8EC5-E7144AF449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25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375E3D-18F1-4814-9716-B8E2DFCDA5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25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E49F28-B5D5-4468-9498-1B2331658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963" y="5906419"/>
            <a:ext cx="2623457" cy="95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599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186E2-EB82-4569-B418-8D433E19C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833E24-6F33-4F6C-B1B2-985A388FBB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5746DF-5A49-4317-BF98-49C53F3CA7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351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EFC67F-BDD2-46A1-8D87-00EF095325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64E1B6-CB1D-4D8C-ADB5-C15167DCA8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351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AAD3CB0-6424-4055-A63E-C41E41981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963" y="5906419"/>
            <a:ext cx="2623457" cy="95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027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4DB655-C069-49ED-897F-2A4E9DBF7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1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034AA7-3A16-401F-B795-7CA8FC099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09939"/>
            <a:ext cx="10515600" cy="3971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B38EA1-52A1-4A97-9B59-D95698650784}"/>
              </a:ext>
            </a:extLst>
          </p:cNvPr>
          <p:cNvSpPr/>
          <p:nvPr userDrawn="1"/>
        </p:nvSpPr>
        <p:spPr>
          <a:xfrm>
            <a:off x="0" y="5906419"/>
            <a:ext cx="12192000" cy="9515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53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54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Maiandra GD" panose="020E0502030308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>
              <a:lumMod val="95000"/>
            </a:schemeClr>
          </a:solidFill>
          <a:latin typeface="Maiandra GD" panose="020E0502030308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95000"/>
            </a:schemeClr>
          </a:solidFill>
          <a:latin typeface="Maiandra GD" panose="020E0502030308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95000"/>
            </a:schemeClr>
          </a:solidFill>
          <a:latin typeface="Maiandra GD" panose="020E0502030308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95000"/>
            </a:schemeClr>
          </a:solidFill>
          <a:latin typeface="Maiandra GD" panose="020E0502030308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95000"/>
            </a:schemeClr>
          </a:solidFill>
          <a:latin typeface="Maiandra GD" panose="020E0502030308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E8A835-D014-4B08-852E-0BC85B7E9DE1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664027" y="228600"/>
            <a:ext cx="10515600" cy="11987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  <a:latin typeface="Maiandra GD" panose="020E0502030308020204" pitchFamily="34" charset="0"/>
              </a:rPr>
              <a:t>TITLE OF TALK </a:t>
            </a:r>
            <a:endParaRPr lang="en-US" sz="3600" dirty="0">
              <a:solidFill>
                <a:schemeClr val="bg1"/>
              </a:solidFill>
              <a:latin typeface="Maiandra GD" panose="020E0502030308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800" dirty="0">
                <a:solidFill>
                  <a:schemeClr val="bg1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Presenters Name | Role in </a:t>
            </a:r>
            <a:r>
              <a:rPr lang="en-US" sz="1800" dirty="0" err="1">
                <a:solidFill>
                  <a:schemeClr val="bg1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organisation</a:t>
            </a:r>
            <a:endParaRPr lang="en-US" sz="1800" dirty="0">
              <a:solidFill>
                <a:schemeClr val="bg1"/>
              </a:solidFill>
              <a:latin typeface="Maiandra GD" panose="020E0502030308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7BE01F2-90FB-4E8D-A6D4-EECBC7E7D083}"/>
              </a:ext>
            </a:extLst>
          </p:cNvPr>
          <p:cNvGrpSpPr/>
          <p:nvPr/>
        </p:nvGrpSpPr>
        <p:grpSpPr>
          <a:xfrm>
            <a:off x="0" y="1427371"/>
            <a:ext cx="12192000" cy="5430629"/>
            <a:chOff x="0" y="1427371"/>
            <a:chExt cx="12192000" cy="543062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0A9D8F8-65B4-4C58-8012-164D286525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" t="36603" b="6383"/>
            <a:stretch/>
          </p:blipFill>
          <p:spPr>
            <a:xfrm>
              <a:off x="1" y="1427371"/>
              <a:ext cx="12191999" cy="4507606"/>
            </a:xfrm>
            <a:prstGeom prst="rect">
              <a:avLst/>
            </a:prstGeom>
            <a:ln>
              <a:noFill/>
            </a:ln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839F643-4AA7-4690-8477-0571664A65BB}"/>
                </a:ext>
              </a:extLst>
            </p:cNvPr>
            <p:cNvSpPr/>
            <p:nvPr/>
          </p:nvSpPr>
          <p:spPr>
            <a:xfrm>
              <a:off x="0" y="5906419"/>
              <a:ext cx="12192000" cy="9515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0013299-A38A-4A90-9E01-7876F91DDE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4682" y="5921226"/>
              <a:ext cx="2582636" cy="9367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06395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3B025FC-3AE4-472E-B7E2-D7130D2D5177}"/>
              </a:ext>
            </a:extLst>
          </p:cNvPr>
          <p:cNvSpPr/>
          <p:nvPr/>
        </p:nvSpPr>
        <p:spPr>
          <a:xfrm>
            <a:off x="0" y="5906419"/>
            <a:ext cx="12192000" cy="9515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5ABB-AF96-498E-BA25-81AAD212D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TODAY’S TALK</a:t>
            </a:r>
            <a:br>
              <a:rPr lang="en-US" b="1" dirty="0"/>
            </a:b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E8A835-D014-4B08-852E-0BC85B7E9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1100" dirty="0">
              <a:solidFill>
                <a:schemeClr val="bg1"/>
              </a:solidFill>
              <a:latin typeface="Maiandra GD" panose="020E0502030308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Topic 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cs typeface="Arial" panose="020B0604020202020204" pitchFamily="34" charset="0"/>
              </a:rPr>
              <a:t>Topic B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cs typeface="Arial" panose="020B0604020202020204" pitchFamily="34" charset="0"/>
              </a:rPr>
              <a:t>Topic C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Maiandra GD" panose="020E0502030308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Bahnschrift Light" panose="020B0502040204020203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1"/>
              </a:solidFill>
              <a:latin typeface="Bahnschrift Light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013299-A38A-4A90-9E01-7876F91DDE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963" y="5906419"/>
            <a:ext cx="2623457" cy="95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053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2C202-2C8D-44A1-A838-C049E2187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OPERATIVE APPROACHES</a:t>
            </a:r>
            <a:br>
              <a:rPr lang="en-US" b="1" dirty="0"/>
            </a:b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E8A835-D014-4B08-852E-0BC85B7E9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1100" dirty="0">
              <a:solidFill>
                <a:schemeClr val="bg1"/>
              </a:solidFill>
              <a:latin typeface="Maiandra GD" panose="020E0502030308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Thoracotomy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VATS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XRAY Glasses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Superhero Powers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Bahnschrift Light" panose="020B0502040204020203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1"/>
              </a:solidFill>
              <a:latin typeface="Bahnschrift Light" panose="020B0502040204020203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1"/>
              </a:solidFill>
              <a:latin typeface="Bahnschrift Light" panose="020B0502040204020203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1"/>
              </a:solidFill>
              <a:latin typeface="Bahnschrift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B66DD8-AAA0-4E34-8731-D91F98A489B8}"/>
              </a:ext>
            </a:extLst>
          </p:cNvPr>
          <p:cNvSpPr/>
          <p:nvPr/>
        </p:nvSpPr>
        <p:spPr>
          <a:xfrm>
            <a:off x="0" y="5906419"/>
            <a:ext cx="12192000" cy="9515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98D655-E4C0-4542-B4B9-ACFE6D5189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963" y="5906419"/>
            <a:ext cx="2623457" cy="95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246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ED5CE1A-CE1F-4E4E-A2A8-4E597AAA5C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D9459E-A8E6-438B-B798-39141B069612}"/>
              </a:ext>
            </a:extLst>
          </p:cNvPr>
          <p:cNvSpPr/>
          <p:nvPr/>
        </p:nvSpPr>
        <p:spPr>
          <a:xfrm>
            <a:off x="0" y="5906419"/>
            <a:ext cx="12192000" cy="9515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8E7D04E-EA55-4466-849C-0EA5B8B2AE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963" y="5906419"/>
            <a:ext cx="2623457" cy="95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828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129FDE3-7D49-44CB-B69D-D2C5285C2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BD953AF-3072-4616-80A5-A2C8E703814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77B511-D418-4E06-9CEE-66D1705AC1F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539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69D0C61-998E-42AA-A9BF-DDF6E9BB5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D070F7D-9D36-45DD-ABD2-F2FE93F00E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DBA270A-D822-4212-9635-B649E382659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A814E60-CC4F-43AD-8E1E-9167E52767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726218A-71FE-4C1B-BBB2-BA9D538781A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146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3646</TotalTime>
  <Words>27</Words>
  <Application>Microsoft Office PowerPoint</Application>
  <PresentationFormat>Widescreen</PresentationFormat>
  <Paragraphs>15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Bahnschrift Light</vt:lpstr>
      <vt:lpstr>Calibri</vt:lpstr>
      <vt:lpstr>Maiandra GD</vt:lpstr>
      <vt:lpstr>Office Theme</vt:lpstr>
      <vt:lpstr>PowerPoint Presentation</vt:lpstr>
      <vt:lpstr>TODAY’S TALK </vt:lpstr>
      <vt:lpstr>OPERATIVE APPROACHES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davidjmccormack</dc:creator>
  <cp:lastModifiedBy>davidjmccormack</cp:lastModifiedBy>
  <cp:revision>25</cp:revision>
  <dcterms:created xsi:type="dcterms:W3CDTF">2020-04-13T01:37:58Z</dcterms:created>
  <dcterms:modified xsi:type="dcterms:W3CDTF">2020-04-20T20:47:45Z</dcterms:modified>
</cp:coreProperties>
</file>